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1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7" r:id="rId10"/>
    <p:sldId id="263" r:id="rId11"/>
    <p:sldId id="264" r:id="rId12"/>
    <p:sldId id="265" r:id="rId13"/>
    <p:sldId id="266" r:id="rId14"/>
  </p:sldIdLst>
  <p:sldSz cx="10080625" cy="5670550"/>
  <p:notesSz cx="7772400" cy="100584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VENDIC" pitchFamily="2" charset="0"/>
      <p:regular r:id="rId20"/>
    </p:embeddedFont>
    <p:embeddedFont>
      <p:font typeface="Holligate Signature Demo" panose="02000600000000000000" pitchFamily="2" charset="0"/>
      <p:regular r:id="rId21"/>
    </p:embeddedFont>
    <p:embeddedFont>
      <p:font typeface="Poppins Light" panose="00000400000000000000" pitchFamily="2" charset="0"/>
      <p:regular r:id="rId22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445" y="3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9D771-5C79-4FE9-9F65-DAF5B3E330B5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50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480F0-A1A0-42CF-9751-9C97E9D3F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301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480F0-A1A0-42CF-9751-9C97E9D3FA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68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480F0-A1A0-42CF-9751-9C97E9D3FA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86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480F0-A1A0-42CF-9751-9C97E9D3FA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26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480F0-A1A0-42CF-9751-9C97E9D3FA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02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480F0-A1A0-42CF-9751-9C97E9D3FA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39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480F0-A1A0-42CF-9751-9C97E9D3FA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78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480F0-A1A0-42CF-9751-9C97E9D3FA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30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480F0-A1A0-42CF-9751-9C97E9D3FA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480F0-A1A0-42CF-9751-9C97E9D3FA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84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480F0-A1A0-42CF-9751-9C97E9D3FA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954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480F0-A1A0-42CF-9751-9C97E9D3FA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66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480F0-A1A0-42CF-9751-9C97E9D3FA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25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731520" y="6994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2C185B"/>
              </a:solidFill>
              <a:latin typeface="CAVENDIC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712440" y="164592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712440" y="336348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731520" y="6994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2C185B"/>
              </a:solidFill>
              <a:latin typeface="CAVENDIC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712440" y="164592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361120" y="164592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712440" y="336348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361120" y="336348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731520" y="6994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2C185B"/>
              </a:solidFill>
              <a:latin typeface="CAVENDIC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712440" y="164592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3779640" y="164592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846480" y="164592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712440" y="336348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3779640" y="336348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6846480" y="336348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731520" y="6994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2C185B"/>
              </a:solidFill>
              <a:latin typeface="CAVENDIC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712440" y="1645920"/>
            <a:ext cx="9071640" cy="3288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731520" y="6994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2C185B"/>
              </a:solidFill>
              <a:latin typeface="CAVENDIC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712440" y="1645920"/>
            <a:ext cx="907164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731520" y="6994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2C185B"/>
              </a:solidFill>
              <a:latin typeface="CAVENDIC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712440" y="164592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5361120" y="164592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731520" y="6994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2C185B"/>
              </a:solidFill>
              <a:latin typeface="CAVENDIC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731520" y="699480"/>
            <a:ext cx="9071640" cy="4388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731520" y="6994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2C185B"/>
              </a:solidFill>
              <a:latin typeface="CAVENDIC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712440" y="164592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361120" y="164592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712440" y="336348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731520" y="6994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2C185B"/>
              </a:solidFill>
              <a:latin typeface="CAVENDIC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712440" y="1645920"/>
            <a:ext cx="9071640" cy="3288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731520" y="6994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2C185B"/>
              </a:solidFill>
              <a:latin typeface="CAVENDIC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712440" y="164592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361120" y="164592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361120" y="336348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731520" y="6994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2C185B"/>
              </a:solidFill>
              <a:latin typeface="CAVENDIC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712440" y="164592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361120" y="164592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712440" y="336348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731520" y="6994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2C185B"/>
              </a:solidFill>
              <a:latin typeface="CAVENDIC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712440" y="164592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712440" y="336348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731520" y="6994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2C185B"/>
              </a:solidFill>
              <a:latin typeface="CAVENDIC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712440" y="164592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5361120" y="164592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712440" y="336348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5361120" y="336348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731520" y="6994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2C185B"/>
              </a:solidFill>
              <a:latin typeface="CAVENDIC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712440" y="164592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3779640" y="164592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6846480" y="164592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712440" y="336348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3779640" y="336348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6846480" y="336348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731520" y="6994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2C185B"/>
              </a:solidFill>
              <a:latin typeface="CAVENDIC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712440" y="1645920"/>
            <a:ext cx="907164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731520" y="6994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2C185B"/>
              </a:solidFill>
              <a:latin typeface="CAVENDIC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712440" y="164592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361120" y="164592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731520" y="6994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2C185B"/>
              </a:solidFill>
              <a:latin typeface="CAVENDIC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731520" y="699480"/>
            <a:ext cx="9071640" cy="4388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731520" y="6994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2C185B"/>
              </a:solidFill>
              <a:latin typeface="CAVENDIC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712440" y="164592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361120" y="164592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712440" y="336348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731520" y="6994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2C185B"/>
              </a:solidFill>
              <a:latin typeface="CAVENDIC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712440" y="164592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361120" y="164592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361120" y="336348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731520" y="6994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2C185B"/>
              </a:solidFill>
              <a:latin typeface="CAVENDIC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712440" y="164592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361120" y="164592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712440" y="336348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731520" y="6994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2C185B"/>
                </a:solidFill>
                <a:latin typeface="CAVENDIC"/>
              </a:rPr>
              <a:t>Click to edit the title text format</a:t>
            </a: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712440" y="1645920"/>
            <a:ext cx="9071640" cy="3288240"/>
          </a:xfrm>
          <a:prstGeom prst="rect">
            <a:avLst/>
          </a:prstGeom>
        </p:spPr>
        <p:txBody>
          <a:bodyPr lIns="0" tIns="0" rIns="0" bIns="0">
            <a:normAutofit fontScale="97000"/>
          </a:bodyPr>
          <a:lstStyle/>
          <a:p>
            <a:pPr marL="432000" indent="-324000">
              <a:spcBef>
                <a:spcPts val="1417"/>
              </a:spcBef>
              <a:buSzPct val="100000"/>
              <a:buBlip>
                <a:blip r:embed="rId14"/>
              </a:buBlip>
            </a:pPr>
            <a:r>
              <a:rPr lang="en-US" sz="3200" b="0" strike="noStrike" spc="-1">
                <a:solidFill>
                  <a:srgbClr val="1C341C"/>
                </a:solidFill>
                <a:latin typeface="Poppins Light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1C341C"/>
                </a:solidFill>
                <a:latin typeface="Poppins Light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1C341C"/>
                </a:solidFill>
                <a:latin typeface="Poppins Light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1C341C"/>
                </a:solidFill>
                <a:latin typeface="Poppins Light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1C341C"/>
                </a:solidFill>
                <a:latin typeface="Poppins Light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1C341C"/>
                </a:solidFill>
                <a:latin typeface="Poppins Light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1C341C"/>
                </a:solidFill>
                <a:latin typeface="Poppins Light"/>
              </a:rPr>
              <a:t>Seventh Outline Level</a:t>
            </a:r>
          </a:p>
        </p:txBody>
      </p:sp>
      <p:sp>
        <p:nvSpPr>
          <p:cNvPr id="2" name="CustomShape 3"/>
          <p:cNvSpPr/>
          <p:nvPr/>
        </p:nvSpPr>
        <p:spPr>
          <a:xfrm>
            <a:off x="0" y="0"/>
            <a:ext cx="548640" cy="5670000"/>
          </a:xfrm>
          <a:prstGeom prst="rect">
            <a:avLst/>
          </a:prstGeom>
          <a:solidFill>
            <a:srgbClr val="1C341C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0" y="0"/>
            <a:ext cx="10080000" cy="548640"/>
          </a:xfrm>
          <a:prstGeom prst="rect">
            <a:avLst/>
          </a:prstGeom>
          <a:solidFill>
            <a:srgbClr val="2C185B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CustomShape 5"/>
          <p:cNvSpPr/>
          <p:nvPr/>
        </p:nvSpPr>
        <p:spPr>
          <a:xfrm>
            <a:off x="0" y="0"/>
            <a:ext cx="548640" cy="548640"/>
          </a:xfrm>
          <a:prstGeom prst="rect">
            <a:avLst/>
          </a:prstGeom>
          <a:solidFill>
            <a:srgbClr val="4A2858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" name="Picture 4"/>
          <p:cNvPicPr/>
          <p:nvPr/>
        </p:nvPicPr>
        <p:blipFill>
          <a:blip r:embed="rId15"/>
          <a:stretch/>
        </p:blipFill>
        <p:spPr>
          <a:xfrm>
            <a:off x="8412480" y="5029200"/>
            <a:ext cx="1514520" cy="471600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15"/>
          <a:stretch/>
        </p:blipFill>
        <p:spPr>
          <a:xfrm>
            <a:off x="8118720" y="4937760"/>
            <a:ext cx="1808280" cy="56304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  <p:sp>
        <p:nvSpPr>
          <p:cNvPr id="45" name="PlaceHolder 3"/>
          <p:cNvSpPr>
            <a:spLocks noGrp="1"/>
          </p:cNvSpPr>
          <p:nvPr>
            <p:ph type="dt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46" name="PlaceHolder 4"/>
          <p:cNvSpPr>
            <a:spLocks noGrp="1"/>
          </p:cNvSpPr>
          <p:nvPr>
            <p:ph type="ftr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47" name="PlaceHolder 5"/>
          <p:cNvSpPr>
            <a:spLocks noGrp="1"/>
          </p:cNvSpPr>
          <p:nvPr>
            <p:ph type="sldNum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E9616CD5-76DA-4985-A4A2-DD42847E6B12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/>
          <p:nvPr/>
        </p:nvPicPr>
        <p:blipFill>
          <a:blip r:embed="rId3"/>
          <a:stretch/>
        </p:blipFill>
        <p:spPr>
          <a:xfrm>
            <a:off x="-2743200" y="0"/>
            <a:ext cx="15120720" cy="5670000"/>
          </a:xfrm>
          <a:prstGeom prst="rect">
            <a:avLst/>
          </a:prstGeom>
          <a:ln>
            <a:noFill/>
          </a:ln>
        </p:spPr>
      </p:pic>
      <p:pic>
        <p:nvPicPr>
          <p:cNvPr id="85" name="Picture 84"/>
          <p:cNvPicPr/>
          <p:nvPr/>
        </p:nvPicPr>
        <p:blipFill>
          <a:blip r:embed="rId4"/>
          <a:stretch/>
        </p:blipFill>
        <p:spPr>
          <a:xfrm>
            <a:off x="1252080" y="2103120"/>
            <a:ext cx="7341120" cy="228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731520" y="614545"/>
            <a:ext cx="9071640" cy="1117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8800" b="0" strike="noStrike" spc="-1" dirty="0">
                <a:solidFill>
                  <a:srgbClr val="2C185B"/>
                </a:solidFill>
                <a:latin typeface="CAVENDIC"/>
              </a:rPr>
              <a:t>Our other projects</a:t>
            </a:r>
          </a:p>
        </p:txBody>
      </p:sp>
      <p:pic>
        <p:nvPicPr>
          <p:cNvPr id="140" name="Picture 139"/>
          <p:cNvPicPr/>
          <p:nvPr/>
        </p:nvPicPr>
        <p:blipFill>
          <a:blip r:embed="rId3"/>
          <a:stretch/>
        </p:blipFill>
        <p:spPr>
          <a:xfrm>
            <a:off x="1708920" y="1850760"/>
            <a:ext cx="3534120" cy="1715400"/>
          </a:xfrm>
          <a:prstGeom prst="rect">
            <a:avLst/>
          </a:prstGeom>
          <a:ln>
            <a:noFill/>
          </a:ln>
        </p:spPr>
      </p:pic>
      <p:pic>
        <p:nvPicPr>
          <p:cNvPr id="141" name="Picture 140"/>
          <p:cNvPicPr/>
          <p:nvPr/>
        </p:nvPicPr>
        <p:blipFill>
          <a:blip r:embed="rId4"/>
          <a:stretch/>
        </p:blipFill>
        <p:spPr>
          <a:xfrm>
            <a:off x="3048480" y="3662280"/>
            <a:ext cx="3626640" cy="796680"/>
          </a:xfrm>
          <a:prstGeom prst="rect">
            <a:avLst/>
          </a:prstGeom>
          <a:ln>
            <a:noFill/>
          </a:ln>
        </p:spPr>
      </p:pic>
      <p:pic>
        <p:nvPicPr>
          <p:cNvPr id="142" name="Picture 141"/>
          <p:cNvPicPr/>
          <p:nvPr/>
        </p:nvPicPr>
        <p:blipFill>
          <a:blip r:embed="rId5"/>
          <a:srcRect l="630"/>
          <a:stretch/>
        </p:blipFill>
        <p:spPr>
          <a:xfrm>
            <a:off x="5760720" y="1828800"/>
            <a:ext cx="3291840" cy="1841040"/>
          </a:xfrm>
          <a:prstGeom prst="rect">
            <a:avLst/>
          </a:prstGeom>
          <a:ln>
            <a:noFill/>
          </a:ln>
        </p:spPr>
      </p:pic>
      <p:pic>
        <p:nvPicPr>
          <p:cNvPr id="143" name="Picture 142"/>
          <p:cNvPicPr/>
          <p:nvPr/>
        </p:nvPicPr>
        <p:blipFill>
          <a:blip r:embed="rId6"/>
          <a:stretch/>
        </p:blipFill>
        <p:spPr>
          <a:xfrm>
            <a:off x="731520" y="3791160"/>
            <a:ext cx="1733400" cy="1695240"/>
          </a:xfrm>
          <a:prstGeom prst="rect">
            <a:avLst/>
          </a:prstGeom>
          <a:ln>
            <a:noFill/>
          </a:ln>
        </p:spPr>
      </p:pic>
      <p:pic>
        <p:nvPicPr>
          <p:cNvPr id="144" name="Picture 143"/>
          <p:cNvPicPr/>
          <p:nvPr/>
        </p:nvPicPr>
        <p:blipFill>
          <a:blip r:embed="rId7"/>
          <a:stretch/>
        </p:blipFill>
        <p:spPr>
          <a:xfrm>
            <a:off x="8742600" y="3474720"/>
            <a:ext cx="1132920" cy="1228320"/>
          </a:xfrm>
          <a:prstGeom prst="rect">
            <a:avLst/>
          </a:prstGeom>
          <a:ln>
            <a:noFill/>
          </a:ln>
        </p:spPr>
      </p:pic>
      <p:pic>
        <p:nvPicPr>
          <p:cNvPr id="145" name="Picture 144"/>
          <p:cNvPicPr/>
          <p:nvPr/>
        </p:nvPicPr>
        <p:blipFill>
          <a:blip r:embed="rId8"/>
          <a:stretch/>
        </p:blipFill>
        <p:spPr>
          <a:xfrm>
            <a:off x="6675120" y="4023360"/>
            <a:ext cx="1923840" cy="742680"/>
          </a:xfrm>
          <a:prstGeom prst="rect">
            <a:avLst/>
          </a:prstGeom>
          <a:ln>
            <a:noFill/>
          </a:ln>
        </p:spPr>
      </p:pic>
      <p:pic>
        <p:nvPicPr>
          <p:cNvPr id="146" name="Picture 145"/>
          <p:cNvPicPr/>
          <p:nvPr/>
        </p:nvPicPr>
        <p:blipFill>
          <a:blip r:embed="rId9"/>
          <a:stretch/>
        </p:blipFill>
        <p:spPr>
          <a:xfrm>
            <a:off x="2783520" y="4500000"/>
            <a:ext cx="1514160" cy="894960"/>
          </a:xfrm>
          <a:prstGeom prst="rect">
            <a:avLst/>
          </a:prstGeom>
          <a:ln>
            <a:noFill/>
          </a:ln>
        </p:spPr>
      </p:pic>
      <p:pic>
        <p:nvPicPr>
          <p:cNvPr id="147" name="Picture 146"/>
          <p:cNvPicPr/>
          <p:nvPr/>
        </p:nvPicPr>
        <p:blipFill>
          <a:blip r:embed="rId10"/>
          <a:stretch/>
        </p:blipFill>
        <p:spPr>
          <a:xfrm>
            <a:off x="4947480" y="4766040"/>
            <a:ext cx="1819080" cy="580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731520" y="2058120"/>
            <a:ext cx="9071640" cy="1829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14400" b="0" strike="noStrike" spc="-1">
                <a:solidFill>
                  <a:srgbClr val="2C185B"/>
                </a:solidFill>
                <a:latin typeface="CAVENDIC"/>
              </a:rPr>
              <a:t>Why we are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Shape 1"/>
          <p:cNvSpPr txBox="1"/>
          <p:nvPr/>
        </p:nvSpPr>
        <p:spPr>
          <a:xfrm>
            <a:off x="551520" y="614160"/>
            <a:ext cx="9071640" cy="1117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8800" b="0" strike="noStrike" spc="-1">
                <a:solidFill>
                  <a:srgbClr val="2C185B"/>
                </a:solidFill>
                <a:latin typeface="CAVENDIC"/>
              </a:rPr>
              <a:t>impact</a:t>
            </a:r>
          </a:p>
        </p:txBody>
      </p:sp>
      <p:sp>
        <p:nvSpPr>
          <p:cNvPr id="150" name="TextShape 2"/>
          <p:cNvSpPr txBox="1"/>
          <p:nvPr/>
        </p:nvSpPr>
        <p:spPr>
          <a:xfrm>
            <a:off x="712440" y="164592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94000"/>
          </a:bodyPr>
          <a:lstStyle/>
          <a:p>
            <a:pPr marL="432000" indent="-324000">
              <a:spcBef>
                <a:spcPts val="1417"/>
              </a:spcBef>
              <a:buSzPct val="128673"/>
              <a:buBlip>
                <a:blip r:embed="rId3"/>
              </a:buBlip>
            </a:pPr>
            <a:r>
              <a:rPr lang="en-US" sz="2000" b="0" strike="noStrike" spc="-1">
                <a:solidFill>
                  <a:srgbClr val="1C341C"/>
                </a:solidFill>
                <a:latin typeface="Poppins Light"/>
              </a:rPr>
              <a:t>Destination Driver</a:t>
            </a:r>
          </a:p>
          <a:p>
            <a:pPr marL="432000" indent="-324000">
              <a:spcBef>
                <a:spcPts val="1417"/>
              </a:spcBef>
              <a:buSzPct val="128673"/>
              <a:buBlip>
                <a:blip r:embed="rId3"/>
              </a:buBlip>
            </a:pPr>
            <a:r>
              <a:rPr lang="en-US" sz="2000" b="0" strike="noStrike" spc="-1">
                <a:solidFill>
                  <a:srgbClr val="1C341C"/>
                </a:solidFill>
                <a:latin typeface="Poppins Light"/>
              </a:rPr>
              <a:t>Extended Impact</a:t>
            </a:r>
          </a:p>
          <a:p>
            <a:pPr marL="432000" indent="-324000">
              <a:spcBef>
                <a:spcPts val="1417"/>
              </a:spcBef>
              <a:buSzPct val="128673"/>
              <a:buBlip>
                <a:blip r:embed="rId3"/>
              </a:buBlip>
            </a:pPr>
            <a:r>
              <a:rPr lang="en-US" sz="2000" b="0" strike="noStrike" spc="-1">
                <a:solidFill>
                  <a:srgbClr val="1C341C"/>
                </a:solidFill>
                <a:latin typeface="Poppins Light"/>
              </a:rPr>
              <a:t>Sales Tax Generation</a:t>
            </a:r>
          </a:p>
          <a:p>
            <a:pPr marL="432000" indent="-324000">
              <a:spcBef>
                <a:spcPts val="1417"/>
              </a:spcBef>
              <a:buSzPct val="128673"/>
              <a:buBlip>
                <a:blip r:embed="rId3"/>
              </a:buBlip>
            </a:pPr>
            <a:r>
              <a:rPr lang="en-US" sz="2000" b="0" strike="noStrike" spc="-1">
                <a:solidFill>
                  <a:srgbClr val="1C341C"/>
                </a:solidFill>
                <a:latin typeface="Poppins Light"/>
              </a:rPr>
              <a:t>PLEDG Contributions</a:t>
            </a:r>
          </a:p>
          <a:p>
            <a:pPr marL="432000" indent="-324000">
              <a:spcBef>
                <a:spcPts val="1417"/>
              </a:spcBef>
              <a:buSzPct val="128673"/>
              <a:buBlip>
                <a:blip r:embed="rId3"/>
              </a:buBlip>
            </a:pPr>
            <a:r>
              <a:rPr lang="en-US" sz="2000" b="0" strike="noStrike" spc="-1">
                <a:solidFill>
                  <a:srgbClr val="1C341C"/>
                </a:solidFill>
                <a:latin typeface="Poppins Light"/>
              </a:rPr>
              <a:t>Job Creation</a:t>
            </a:r>
          </a:p>
          <a:p>
            <a:pPr marL="432000" indent="-324000">
              <a:spcBef>
                <a:spcPts val="1417"/>
              </a:spcBef>
              <a:buSzPct val="128673"/>
              <a:buBlip>
                <a:blip r:embed="rId3"/>
              </a:buBlip>
            </a:pPr>
            <a:r>
              <a:rPr lang="en-US" sz="2000" b="0" strike="noStrike" spc="-1">
                <a:solidFill>
                  <a:srgbClr val="1C341C"/>
                </a:solidFill>
                <a:latin typeface="Poppins Light"/>
              </a:rPr>
              <a:t>Job Training and Social Enterprise</a:t>
            </a:r>
          </a:p>
        </p:txBody>
      </p:sp>
      <p:sp>
        <p:nvSpPr>
          <p:cNvPr id="151" name="TextShape 3"/>
          <p:cNvSpPr txBox="1"/>
          <p:nvPr/>
        </p:nvSpPr>
        <p:spPr>
          <a:xfrm>
            <a:off x="5073120" y="1645920"/>
            <a:ext cx="4240080" cy="3200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97000"/>
          </a:bodyPr>
          <a:lstStyle/>
          <a:p>
            <a:pPr marL="432000" indent="-324000">
              <a:spcBef>
                <a:spcPts val="1417"/>
              </a:spcBef>
              <a:buSzPct val="128673"/>
              <a:buBlip>
                <a:blip r:embed="rId3"/>
              </a:buBlip>
            </a:pPr>
            <a:r>
              <a:rPr lang="en-US" sz="2000" b="0" strike="noStrike" spc="-1" dirty="0">
                <a:solidFill>
                  <a:srgbClr val="1C341C"/>
                </a:solidFill>
                <a:latin typeface="Poppins Light"/>
              </a:rPr>
              <a:t>Community Hub</a:t>
            </a:r>
          </a:p>
          <a:p>
            <a:pPr marL="864000" lvl="1" indent="-324000">
              <a:lnSpc>
                <a:spcPts val="1307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 dirty="0">
                <a:solidFill>
                  <a:srgbClr val="1C341C"/>
                </a:solidFill>
                <a:latin typeface="Poppins Light"/>
              </a:rPr>
              <a:t>Garden</a:t>
            </a:r>
          </a:p>
          <a:p>
            <a:pPr marL="864000" lvl="1" indent="-324000">
              <a:lnSpc>
                <a:spcPts val="1307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 dirty="0">
                <a:solidFill>
                  <a:srgbClr val="1C341C"/>
                </a:solidFill>
                <a:latin typeface="Poppins Light"/>
              </a:rPr>
              <a:t>Artist in Residence</a:t>
            </a:r>
          </a:p>
          <a:p>
            <a:pPr marL="864000" lvl="1" indent="-324000">
              <a:lnSpc>
                <a:spcPts val="1307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 dirty="0">
                <a:solidFill>
                  <a:srgbClr val="1C341C"/>
                </a:solidFill>
                <a:latin typeface="Poppins Light"/>
              </a:rPr>
              <a:t>Gathering Space</a:t>
            </a:r>
          </a:p>
          <a:p>
            <a:pPr marL="432000" indent="-324000">
              <a:spcBef>
                <a:spcPts val="1417"/>
              </a:spcBef>
              <a:buSzPct val="128673"/>
              <a:buBlip>
                <a:blip r:embed="rId3"/>
              </a:buBlip>
            </a:pPr>
            <a:r>
              <a:rPr lang="en-US" sz="2000" b="0" strike="noStrike" spc="-1" dirty="0">
                <a:solidFill>
                  <a:srgbClr val="1C341C"/>
                </a:solidFill>
                <a:latin typeface="Poppins Light"/>
              </a:rPr>
              <a:t>Art and History Education</a:t>
            </a:r>
          </a:p>
          <a:p>
            <a:pPr marL="432000" indent="-324000">
              <a:spcBef>
                <a:spcPts val="1417"/>
              </a:spcBef>
              <a:buSzPct val="128673"/>
              <a:buBlip>
                <a:blip r:embed="rId3"/>
              </a:buBlip>
            </a:pPr>
            <a:r>
              <a:rPr lang="en-US" sz="2000" b="0" strike="noStrike" spc="-1" dirty="0">
                <a:solidFill>
                  <a:srgbClr val="1C341C"/>
                </a:solidFill>
                <a:latin typeface="Poppins Light"/>
              </a:rPr>
              <a:t>Agri-Education and</a:t>
            </a:r>
            <a:br>
              <a:rPr dirty="0"/>
            </a:br>
            <a:r>
              <a:rPr lang="en-US" sz="2000" b="0" strike="noStrike" spc="-1" dirty="0">
                <a:solidFill>
                  <a:srgbClr val="1C341C"/>
                </a:solidFill>
                <a:latin typeface="Poppins Light"/>
              </a:rPr>
              <a:t>    Agri-tourism</a:t>
            </a:r>
          </a:p>
          <a:p>
            <a:pPr marL="432000" indent="-324000">
              <a:spcBef>
                <a:spcPts val="1417"/>
              </a:spcBef>
              <a:buSzPct val="128673"/>
              <a:buBlip>
                <a:blip r:embed="rId3"/>
              </a:buBlip>
            </a:pPr>
            <a:r>
              <a:rPr lang="en-US" sz="2000" b="0" strike="noStrike" spc="-1" dirty="0">
                <a:solidFill>
                  <a:srgbClr val="1C341C"/>
                </a:solidFill>
                <a:latin typeface="Poppins Light"/>
              </a:rPr>
              <a:t>Sustainability and Stewardship</a:t>
            </a:r>
          </a:p>
          <a:p>
            <a:pPr marL="432000" indent="-324000">
              <a:spcBef>
                <a:spcPts val="1417"/>
              </a:spcBef>
              <a:buSzPct val="128673"/>
              <a:buBlip>
                <a:blip r:embed="rId3"/>
              </a:buBlip>
            </a:pPr>
            <a:endParaRPr lang="en-US" sz="2000" b="0" strike="noStrike" spc="-1" dirty="0">
              <a:solidFill>
                <a:srgbClr val="1C341C"/>
              </a:solidFill>
              <a:latin typeface="Poppins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2400960" y="1280400"/>
            <a:ext cx="2645280" cy="1463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9600" b="0" strike="noStrike" spc="-1" dirty="0" err="1">
                <a:solidFill>
                  <a:srgbClr val="2C185B"/>
                </a:solidFill>
                <a:latin typeface="CAVENDIC"/>
              </a:rPr>
              <a:t>ArtS</a:t>
            </a:r>
            <a:endParaRPr lang="en-US" sz="9600" b="0" strike="noStrike" spc="-1" dirty="0">
              <a:latin typeface="Arial"/>
            </a:endParaRPr>
          </a:p>
        </p:txBody>
      </p:sp>
      <p:sp>
        <p:nvSpPr>
          <p:cNvPr id="87" name="CustomShape 2"/>
          <p:cNvSpPr/>
          <p:nvPr/>
        </p:nvSpPr>
        <p:spPr>
          <a:xfrm>
            <a:off x="4752000" y="0"/>
            <a:ext cx="548640" cy="5670000"/>
          </a:xfrm>
          <a:prstGeom prst="rect">
            <a:avLst/>
          </a:prstGeom>
          <a:solidFill>
            <a:srgbClr val="1C341C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" name="CustomShape 3"/>
          <p:cNvSpPr/>
          <p:nvPr/>
        </p:nvSpPr>
        <p:spPr>
          <a:xfrm>
            <a:off x="0" y="2484000"/>
            <a:ext cx="10080000" cy="548640"/>
          </a:xfrm>
          <a:prstGeom prst="rect">
            <a:avLst/>
          </a:prstGeom>
          <a:solidFill>
            <a:srgbClr val="2C185B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" name="CustomShape 4"/>
          <p:cNvSpPr/>
          <p:nvPr/>
        </p:nvSpPr>
        <p:spPr>
          <a:xfrm>
            <a:off x="4752000" y="2484000"/>
            <a:ext cx="548640" cy="548640"/>
          </a:xfrm>
          <a:prstGeom prst="rect">
            <a:avLst/>
          </a:prstGeom>
          <a:solidFill>
            <a:srgbClr val="4A2858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" name="TextShape 5"/>
          <p:cNvSpPr txBox="1"/>
          <p:nvPr/>
        </p:nvSpPr>
        <p:spPr>
          <a:xfrm>
            <a:off x="4962240" y="2228696"/>
            <a:ext cx="3303360" cy="2744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9600" b="0" strike="noStrike" spc="-1" dirty="0">
                <a:solidFill>
                  <a:srgbClr val="2C185B"/>
                </a:solidFill>
                <a:latin typeface="CAVENDIC"/>
              </a:rPr>
              <a:t>Dining</a:t>
            </a:r>
            <a:endParaRPr lang="en-US" sz="9600" b="0" strike="noStrike" spc="-1" dirty="0">
              <a:latin typeface="Arial"/>
            </a:endParaRPr>
          </a:p>
        </p:txBody>
      </p:sp>
      <p:sp>
        <p:nvSpPr>
          <p:cNvPr id="91" name="TextShape 6"/>
          <p:cNvSpPr txBox="1"/>
          <p:nvPr/>
        </p:nvSpPr>
        <p:spPr>
          <a:xfrm>
            <a:off x="1845360" y="2159280"/>
            <a:ext cx="3566160" cy="2768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800" b="0" strike="noStrike" spc="-1">
                <a:solidFill>
                  <a:srgbClr val="1C341C"/>
                </a:solidFill>
                <a:latin typeface="Holligate Signature Demo"/>
              </a:rPr>
              <a:t>History</a:t>
            </a:r>
          </a:p>
        </p:txBody>
      </p:sp>
      <p:sp>
        <p:nvSpPr>
          <p:cNvPr id="92" name="TextShape 7"/>
          <p:cNvSpPr txBox="1"/>
          <p:nvPr/>
        </p:nvSpPr>
        <p:spPr>
          <a:xfrm>
            <a:off x="4728240" y="650160"/>
            <a:ext cx="3566160" cy="2768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800" b="0" strike="noStrike" spc="-1">
                <a:solidFill>
                  <a:srgbClr val="1C341C"/>
                </a:solidFill>
                <a:latin typeface="Holligate Signature Demo"/>
              </a:rPr>
              <a:t>Outdoors</a:t>
            </a:r>
          </a:p>
        </p:txBody>
      </p:sp>
      <p:pic>
        <p:nvPicPr>
          <p:cNvPr id="93" name="Picture 92"/>
          <p:cNvPicPr/>
          <p:nvPr/>
        </p:nvPicPr>
        <p:blipFill>
          <a:blip r:embed="rId3"/>
          <a:stretch/>
        </p:blipFill>
        <p:spPr>
          <a:xfrm>
            <a:off x="1250040" y="1463400"/>
            <a:ext cx="1371240" cy="914040"/>
          </a:xfrm>
          <a:prstGeom prst="rect">
            <a:avLst/>
          </a:prstGeom>
          <a:ln>
            <a:noFill/>
          </a:ln>
        </p:spPr>
      </p:pic>
      <p:pic>
        <p:nvPicPr>
          <p:cNvPr id="94" name="Picture 93"/>
          <p:cNvPicPr/>
          <p:nvPr/>
        </p:nvPicPr>
        <p:blipFill>
          <a:blip r:embed="rId4"/>
          <a:stretch/>
        </p:blipFill>
        <p:spPr>
          <a:xfrm>
            <a:off x="2652120" y="182880"/>
            <a:ext cx="1371240" cy="1085400"/>
          </a:xfrm>
          <a:prstGeom prst="rect">
            <a:avLst/>
          </a:prstGeom>
          <a:ln>
            <a:noFill/>
          </a:ln>
        </p:spPr>
      </p:pic>
      <p:pic>
        <p:nvPicPr>
          <p:cNvPr id="95" name="Picture 94"/>
          <p:cNvPicPr/>
          <p:nvPr/>
        </p:nvPicPr>
        <p:blipFill>
          <a:blip r:embed="rId5"/>
          <a:stretch/>
        </p:blipFill>
        <p:spPr>
          <a:xfrm>
            <a:off x="91800" y="183240"/>
            <a:ext cx="1737000" cy="1157760"/>
          </a:xfrm>
          <a:prstGeom prst="rect">
            <a:avLst/>
          </a:prstGeom>
          <a:ln>
            <a:noFill/>
          </a:ln>
        </p:spPr>
      </p:pic>
      <p:pic>
        <p:nvPicPr>
          <p:cNvPr id="96" name="Picture 95"/>
          <p:cNvPicPr/>
          <p:nvPr/>
        </p:nvPicPr>
        <p:blipFill>
          <a:blip r:embed="rId6"/>
          <a:stretch/>
        </p:blipFill>
        <p:spPr>
          <a:xfrm>
            <a:off x="5669280" y="318600"/>
            <a:ext cx="1762560" cy="1235880"/>
          </a:xfrm>
          <a:prstGeom prst="rect">
            <a:avLst/>
          </a:prstGeom>
          <a:ln>
            <a:noFill/>
          </a:ln>
        </p:spPr>
      </p:pic>
      <p:pic>
        <p:nvPicPr>
          <p:cNvPr id="97" name="Picture 96"/>
          <p:cNvPicPr/>
          <p:nvPr/>
        </p:nvPicPr>
        <p:blipFill>
          <a:blip r:embed="rId7"/>
          <a:stretch/>
        </p:blipFill>
        <p:spPr>
          <a:xfrm>
            <a:off x="8504280" y="1463040"/>
            <a:ext cx="1371240" cy="914040"/>
          </a:xfrm>
          <a:prstGeom prst="rect">
            <a:avLst/>
          </a:prstGeom>
          <a:ln>
            <a:noFill/>
          </a:ln>
        </p:spPr>
      </p:pic>
      <p:pic>
        <p:nvPicPr>
          <p:cNvPr id="98" name="Picture 97"/>
          <p:cNvPicPr/>
          <p:nvPr/>
        </p:nvPicPr>
        <p:blipFill>
          <a:blip r:embed="rId8"/>
          <a:stretch/>
        </p:blipFill>
        <p:spPr>
          <a:xfrm>
            <a:off x="7769880" y="127800"/>
            <a:ext cx="1737000" cy="1157760"/>
          </a:xfrm>
          <a:prstGeom prst="rect">
            <a:avLst/>
          </a:prstGeom>
          <a:ln>
            <a:noFill/>
          </a:ln>
        </p:spPr>
      </p:pic>
      <p:pic>
        <p:nvPicPr>
          <p:cNvPr id="99" name="Picture 98"/>
          <p:cNvPicPr/>
          <p:nvPr/>
        </p:nvPicPr>
        <p:blipFill>
          <a:blip r:embed="rId9"/>
          <a:stretch/>
        </p:blipFill>
        <p:spPr>
          <a:xfrm>
            <a:off x="5411520" y="4114800"/>
            <a:ext cx="1812240" cy="1359000"/>
          </a:xfrm>
          <a:prstGeom prst="rect">
            <a:avLst/>
          </a:prstGeom>
          <a:ln>
            <a:noFill/>
          </a:ln>
        </p:spPr>
      </p:pic>
      <p:pic>
        <p:nvPicPr>
          <p:cNvPr id="100" name="Picture 99"/>
          <p:cNvPicPr/>
          <p:nvPr/>
        </p:nvPicPr>
        <p:blipFill>
          <a:blip r:embed="rId10"/>
          <a:stretch/>
        </p:blipFill>
        <p:spPr>
          <a:xfrm>
            <a:off x="8595360" y="3132000"/>
            <a:ext cx="1371240" cy="1714320"/>
          </a:xfrm>
          <a:prstGeom prst="rect">
            <a:avLst/>
          </a:prstGeom>
          <a:ln>
            <a:noFill/>
          </a:ln>
        </p:spPr>
      </p:pic>
      <p:pic>
        <p:nvPicPr>
          <p:cNvPr id="101" name="Picture 100"/>
          <p:cNvPicPr/>
          <p:nvPr/>
        </p:nvPicPr>
        <p:blipFill>
          <a:blip r:embed="rId11"/>
          <a:stretch/>
        </p:blipFill>
        <p:spPr>
          <a:xfrm>
            <a:off x="7498080" y="4563000"/>
            <a:ext cx="1371240" cy="923400"/>
          </a:xfrm>
          <a:prstGeom prst="rect">
            <a:avLst/>
          </a:prstGeom>
          <a:ln>
            <a:noFill/>
          </a:ln>
        </p:spPr>
      </p:pic>
      <p:pic>
        <p:nvPicPr>
          <p:cNvPr id="102" name="Picture 101"/>
          <p:cNvPicPr/>
          <p:nvPr/>
        </p:nvPicPr>
        <p:blipFill>
          <a:blip r:embed="rId12"/>
          <a:stretch/>
        </p:blipFill>
        <p:spPr>
          <a:xfrm>
            <a:off x="174600" y="4232160"/>
            <a:ext cx="2202840" cy="1345680"/>
          </a:xfrm>
          <a:prstGeom prst="rect">
            <a:avLst/>
          </a:prstGeom>
          <a:ln>
            <a:noFill/>
          </a:ln>
        </p:spPr>
      </p:pic>
      <p:pic>
        <p:nvPicPr>
          <p:cNvPr id="103" name="Picture 102"/>
          <p:cNvPicPr/>
          <p:nvPr/>
        </p:nvPicPr>
        <p:blipFill>
          <a:blip r:embed="rId13"/>
          <a:stretch/>
        </p:blipFill>
        <p:spPr>
          <a:xfrm>
            <a:off x="731520" y="3200400"/>
            <a:ext cx="1371240" cy="914040"/>
          </a:xfrm>
          <a:prstGeom prst="rect">
            <a:avLst/>
          </a:prstGeom>
          <a:ln>
            <a:noFill/>
          </a:ln>
        </p:spPr>
      </p:pic>
      <p:pic>
        <p:nvPicPr>
          <p:cNvPr id="104" name="Picture 103"/>
          <p:cNvPicPr/>
          <p:nvPr/>
        </p:nvPicPr>
        <p:blipFill>
          <a:blip r:embed="rId14"/>
          <a:stretch/>
        </p:blipFill>
        <p:spPr>
          <a:xfrm>
            <a:off x="2652120" y="4023360"/>
            <a:ext cx="1976040" cy="109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206080" y="573520"/>
            <a:ext cx="9071640" cy="1117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8800" b="0" strike="noStrike" spc="-1" dirty="0">
                <a:solidFill>
                  <a:srgbClr val="2C185B"/>
                </a:solidFill>
                <a:latin typeface="CAVENDIC"/>
              </a:rPr>
              <a:t>Art</a:t>
            </a:r>
          </a:p>
        </p:txBody>
      </p:sp>
      <p:sp>
        <p:nvSpPr>
          <p:cNvPr id="106" name="CustomShape 2"/>
          <p:cNvSpPr/>
          <p:nvPr/>
        </p:nvSpPr>
        <p:spPr>
          <a:xfrm>
            <a:off x="0" y="0"/>
            <a:ext cx="548640" cy="5670000"/>
          </a:xfrm>
          <a:prstGeom prst="rect">
            <a:avLst/>
          </a:prstGeom>
          <a:solidFill>
            <a:srgbClr val="1C341C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7" name="CustomShape 3"/>
          <p:cNvSpPr/>
          <p:nvPr/>
        </p:nvSpPr>
        <p:spPr>
          <a:xfrm>
            <a:off x="0" y="0"/>
            <a:ext cx="10080000" cy="548640"/>
          </a:xfrm>
          <a:prstGeom prst="rect">
            <a:avLst/>
          </a:prstGeom>
          <a:solidFill>
            <a:srgbClr val="2C185B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" name="CustomShape 4"/>
          <p:cNvSpPr/>
          <p:nvPr/>
        </p:nvSpPr>
        <p:spPr>
          <a:xfrm>
            <a:off x="0" y="0"/>
            <a:ext cx="548640" cy="548640"/>
          </a:xfrm>
          <a:prstGeom prst="rect">
            <a:avLst/>
          </a:prstGeom>
          <a:solidFill>
            <a:srgbClr val="4A2858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9" name="TextShape 5"/>
          <p:cNvSpPr txBox="1"/>
          <p:nvPr/>
        </p:nvSpPr>
        <p:spPr>
          <a:xfrm>
            <a:off x="621000" y="1371600"/>
            <a:ext cx="4133880" cy="3108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91500" lnSpcReduction="10000"/>
          </a:bodyPr>
          <a:lstStyle/>
          <a:p>
            <a:pPr marL="432000" indent="-324000">
              <a:spcBef>
                <a:spcPts val="1417"/>
              </a:spcBef>
              <a:buSzPct val="100000"/>
              <a:buBlip>
                <a:blip r:embed="rId3"/>
              </a:buBlip>
            </a:pPr>
            <a:r>
              <a:rPr lang="en-US" sz="3200" b="0" strike="noStrike" spc="-1">
                <a:solidFill>
                  <a:srgbClr val="1C341C"/>
                </a:solidFill>
                <a:latin typeface="Poppins Light"/>
              </a:rPr>
              <a:t>Live Music</a:t>
            </a:r>
          </a:p>
          <a:p>
            <a:pPr marL="432000" indent="-324000">
              <a:spcBef>
                <a:spcPts val="1417"/>
              </a:spcBef>
              <a:buSzPct val="100000"/>
              <a:buBlip>
                <a:blip r:embed="rId3"/>
              </a:buBlip>
            </a:pPr>
            <a:r>
              <a:rPr lang="en-US" sz="3200" b="0" strike="noStrike" spc="-1">
                <a:solidFill>
                  <a:srgbClr val="1C341C"/>
                </a:solidFill>
                <a:latin typeface="Poppins Light"/>
              </a:rPr>
              <a:t>Performing Arts</a:t>
            </a:r>
          </a:p>
          <a:p>
            <a:pPr marL="432000" indent="-324000">
              <a:spcBef>
                <a:spcPts val="1417"/>
              </a:spcBef>
              <a:buSzPct val="100000"/>
              <a:buBlip>
                <a:blip r:embed="rId3"/>
              </a:buBlip>
            </a:pPr>
            <a:r>
              <a:rPr lang="en-US" sz="3200" b="0" strike="noStrike" spc="-1">
                <a:solidFill>
                  <a:srgbClr val="1C341C"/>
                </a:solidFill>
                <a:latin typeface="Poppins Light"/>
              </a:rPr>
              <a:t>Film Screenings /</a:t>
            </a:r>
            <a:br/>
            <a:r>
              <a:rPr lang="en-US" sz="3200" b="0" strike="noStrike" spc="-1">
                <a:solidFill>
                  <a:srgbClr val="1C341C"/>
                </a:solidFill>
                <a:latin typeface="Poppins Light"/>
              </a:rPr>
              <a:t>  Movie Nights</a:t>
            </a:r>
          </a:p>
          <a:p>
            <a:pPr marL="432000" indent="-324000">
              <a:spcBef>
                <a:spcPts val="1417"/>
              </a:spcBef>
              <a:buSzPct val="100000"/>
              <a:buBlip>
                <a:blip r:embed="rId3"/>
              </a:buBlip>
            </a:pPr>
            <a:r>
              <a:rPr lang="en-US" sz="3200" b="0" strike="noStrike" spc="-1">
                <a:solidFill>
                  <a:srgbClr val="1C341C"/>
                </a:solidFill>
                <a:latin typeface="Poppins Light"/>
              </a:rPr>
              <a:t>Community Art Classes</a:t>
            </a:r>
          </a:p>
        </p:txBody>
      </p:sp>
      <p:sp>
        <p:nvSpPr>
          <p:cNvPr id="110" name="TextShape 6"/>
          <p:cNvSpPr txBox="1"/>
          <p:nvPr/>
        </p:nvSpPr>
        <p:spPr>
          <a:xfrm>
            <a:off x="5669280" y="1463040"/>
            <a:ext cx="4118760" cy="2194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97500" lnSpcReduction="10000"/>
          </a:bodyPr>
          <a:lstStyle/>
          <a:p>
            <a:pPr marL="432000" indent="-324000">
              <a:spcBef>
                <a:spcPts val="1417"/>
              </a:spcBef>
              <a:buSzPct val="100000"/>
              <a:buBlip>
                <a:blip r:embed="rId3"/>
              </a:buBlip>
            </a:pPr>
            <a:r>
              <a:rPr lang="en-US" sz="3200" b="0" strike="noStrike" spc="-1">
                <a:solidFill>
                  <a:srgbClr val="1C341C"/>
                </a:solidFill>
                <a:latin typeface="Poppins Light"/>
              </a:rPr>
              <a:t>Cooking Classes</a:t>
            </a:r>
          </a:p>
          <a:p>
            <a:pPr marL="432000" indent="-324000">
              <a:spcBef>
                <a:spcPts val="1417"/>
              </a:spcBef>
              <a:buSzPct val="100000"/>
              <a:buBlip>
                <a:blip r:embed="rId3"/>
              </a:buBlip>
            </a:pPr>
            <a:r>
              <a:rPr lang="en-US" sz="3200" b="0" strike="noStrike" spc="-1">
                <a:solidFill>
                  <a:srgbClr val="1C341C"/>
                </a:solidFill>
                <a:latin typeface="Poppins Light"/>
              </a:rPr>
              <a:t>Artist in Residence</a:t>
            </a:r>
            <a:br/>
            <a:r>
              <a:rPr lang="en-US" sz="3200" b="0" strike="noStrike" spc="-1">
                <a:solidFill>
                  <a:srgbClr val="1C341C"/>
                </a:solidFill>
                <a:latin typeface="Poppins Light"/>
              </a:rPr>
              <a:t>    Program</a:t>
            </a:r>
          </a:p>
          <a:p>
            <a:pPr marL="432000" indent="-324000">
              <a:spcBef>
                <a:spcPts val="1417"/>
              </a:spcBef>
              <a:buSzPct val="100000"/>
              <a:buBlip>
                <a:blip r:embed="rId3"/>
              </a:buBlip>
            </a:pPr>
            <a:r>
              <a:rPr lang="en-US" sz="3200" b="0" strike="noStrike" spc="-1">
                <a:solidFill>
                  <a:srgbClr val="1C341C"/>
                </a:solidFill>
                <a:latin typeface="Poppins Light"/>
              </a:rPr>
              <a:t>Co-op Art Gallery</a:t>
            </a:r>
          </a:p>
        </p:txBody>
      </p:sp>
      <p:pic>
        <p:nvPicPr>
          <p:cNvPr id="111" name="Picture 110"/>
          <p:cNvPicPr/>
          <p:nvPr/>
        </p:nvPicPr>
        <p:blipFill>
          <a:blip r:embed="rId4"/>
          <a:stretch/>
        </p:blipFill>
        <p:spPr>
          <a:xfrm>
            <a:off x="662400" y="4451040"/>
            <a:ext cx="1838160" cy="1218960"/>
          </a:xfrm>
          <a:prstGeom prst="rect">
            <a:avLst/>
          </a:prstGeom>
          <a:ln>
            <a:noFill/>
          </a:ln>
        </p:spPr>
      </p:pic>
      <p:pic>
        <p:nvPicPr>
          <p:cNvPr id="112" name="Picture 111"/>
          <p:cNvPicPr/>
          <p:nvPr/>
        </p:nvPicPr>
        <p:blipFill>
          <a:blip r:embed="rId5"/>
          <a:stretch/>
        </p:blipFill>
        <p:spPr>
          <a:xfrm>
            <a:off x="2569320" y="4451040"/>
            <a:ext cx="1714320" cy="1285560"/>
          </a:xfrm>
          <a:prstGeom prst="rect">
            <a:avLst/>
          </a:prstGeom>
          <a:ln>
            <a:noFill/>
          </a:ln>
        </p:spPr>
      </p:pic>
      <p:pic>
        <p:nvPicPr>
          <p:cNvPr id="113" name="Picture 112"/>
          <p:cNvPicPr/>
          <p:nvPr/>
        </p:nvPicPr>
        <p:blipFill>
          <a:blip r:embed="rId6"/>
          <a:stretch/>
        </p:blipFill>
        <p:spPr>
          <a:xfrm>
            <a:off x="4352400" y="4451040"/>
            <a:ext cx="1819080" cy="1533240"/>
          </a:xfrm>
          <a:prstGeom prst="rect">
            <a:avLst/>
          </a:prstGeom>
          <a:ln>
            <a:noFill/>
          </a:ln>
        </p:spPr>
      </p:pic>
      <p:pic>
        <p:nvPicPr>
          <p:cNvPr id="114" name="Picture 113"/>
          <p:cNvPicPr/>
          <p:nvPr/>
        </p:nvPicPr>
        <p:blipFill>
          <a:blip r:embed="rId7"/>
          <a:stretch/>
        </p:blipFill>
        <p:spPr>
          <a:xfrm>
            <a:off x="6240240" y="4451040"/>
            <a:ext cx="1783800" cy="1189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114"/>
          <p:cNvPicPr/>
          <p:nvPr/>
        </p:nvPicPr>
        <p:blipFill>
          <a:blip r:embed="rId3"/>
          <a:stretch/>
        </p:blipFill>
        <p:spPr>
          <a:xfrm>
            <a:off x="5861880" y="4480560"/>
            <a:ext cx="1819080" cy="1218960"/>
          </a:xfrm>
          <a:prstGeom prst="rect">
            <a:avLst/>
          </a:prstGeom>
          <a:ln>
            <a:noFill/>
          </a:ln>
        </p:spPr>
      </p:pic>
      <p:sp>
        <p:nvSpPr>
          <p:cNvPr id="116" name="TextShape 1"/>
          <p:cNvSpPr txBox="1"/>
          <p:nvPr/>
        </p:nvSpPr>
        <p:spPr>
          <a:xfrm>
            <a:off x="511084" y="614160"/>
            <a:ext cx="9071640" cy="1117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8800" b="0" strike="noStrike" spc="-1" dirty="0">
                <a:solidFill>
                  <a:srgbClr val="2C185B"/>
                </a:solidFill>
                <a:latin typeface="CAVENDIC"/>
              </a:rPr>
              <a:t>Outdoors</a:t>
            </a:r>
          </a:p>
        </p:txBody>
      </p:sp>
      <p:sp>
        <p:nvSpPr>
          <p:cNvPr id="117" name="TextShape 2"/>
          <p:cNvSpPr txBox="1"/>
          <p:nvPr/>
        </p:nvSpPr>
        <p:spPr>
          <a:xfrm>
            <a:off x="712440" y="164592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SzPct val="107227"/>
              <a:buBlip>
                <a:blip r:embed="rId4"/>
              </a:buBlip>
            </a:pPr>
            <a:r>
              <a:rPr lang="en-US" sz="2400" b="0" strike="noStrike" spc="-1">
                <a:solidFill>
                  <a:srgbClr val="1C341C"/>
                </a:solidFill>
                <a:latin typeface="Poppins Light"/>
              </a:rPr>
              <a:t>Community Sports</a:t>
            </a:r>
            <a:br/>
            <a:r>
              <a:rPr lang="en-US" sz="2400" b="0" strike="noStrike" spc="-1">
                <a:solidFill>
                  <a:srgbClr val="1C341C"/>
                </a:solidFill>
                <a:latin typeface="Poppins Light"/>
              </a:rPr>
              <a:t>    Leagues</a:t>
            </a:r>
          </a:p>
          <a:p>
            <a:pPr marL="432000" indent="-324000">
              <a:spcBef>
                <a:spcPts val="1417"/>
              </a:spcBef>
              <a:buSzPct val="107227"/>
              <a:buBlip>
                <a:blip r:embed="rId4"/>
              </a:buBlip>
            </a:pPr>
            <a:r>
              <a:rPr lang="en-US" sz="2400" b="0" strike="noStrike" spc="-1">
                <a:solidFill>
                  <a:srgbClr val="1C341C"/>
                </a:solidFill>
                <a:latin typeface="Poppins Light"/>
              </a:rPr>
              <a:t>Weekly Bike Gatherings</a:t>
            </a:r>
          </a:p>
        </p:txBody>
      </p:sp>
      <p:sp>
        <p:nvSpPr>
          <p:cNvPr id="118" name="TextShape 3"/>
          <p:cNvSpPr txBox="1"/>
          <p:nvPr/>
        </p:nvSpPr>
        <p:spPr>
          <a:xfrm>
            <a:off x="5361120" y="164592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SzPct val="107227"/>
              <a:buBlip>
                <a:blip r:embed="rId4"/>
              </a:buBlip>
            </a:pPr>
            <a:r>
              <a:rPr lang="en-US" sz="2400" b="0" strike="noStrike" spc="-1">
                <a:solidFill>
                  <a:srgbClr val="1C341C"/>
                </a:solidFill>
                <a:latin typeface="Poppins Light"/>
              </a:rPr>
              <a:t>Walking, Running and </a:t>
            </a:r>
            <a:br/>
            <a:r>
              <a:rPr lang="en-US" sz="2400" b="0" strike="noStrike" spc="-1">
                <a:solidFill>
                  <a:srgbClr val="1C341C"/>
                </a:solidFill>
                <a:latin typeface="Poppins Light"/>
              </a:rPr>
              <a:t>    Trail Hiking</a:t>
            </a:r>
          </a:p>
          <a:p>
            <a:pPr marL="432000" indent="-324000">
              <a:spcBef>
                <a:spcPts val="1417"/>
              </a:spcBef>
              <a:buSzPct val="107227"/>
              <a:buBlip>
                <a:blip r:embed="rId4"/>
              </a:buBlip>
            </a:pPr>
            <a:r>
              <a:rPr lang="en-US" sz="2400" b="0" strike="noStrike" spc="-1">
                <a:solidFill>
                  <a:srgbClr val="1C341C"/>
                </a:solidFill>
                <a:latin typeface="Poppins Light"/>
              </a:rPr>
              <a:t>Movement Studies</a:t>
            </a:r>
          </a:p>
        </p:txBody>
      </p:sp>
      <p:pic>
        <p:nvPicPr>
          <p:cNvPr id="119" name="Picture 118"/>
          <p:cNvPicPr/>
          <p:nvPr/>
        </p:nvPicPr>
        <p:blipFill>
          <a:blip r:embed="rId5"/>
          <a:stretch/>
        </p:blipFill>
        <p:spPr>
          <a:xfrm>
            <a:off x="4250160" y="3474720"/>
            <a:ext cx="1876320" cy="1171080"/>
          </a:xfrm>
          <a:prstGeom prst="rect">
            <a:avLst/>
          </a:prstGeom>
          <a:ln>
            <a:noFill/>
          </a:ln>
        </p:spPr>
      </p:pic>
      <p:pic>
        <p:nvPicPr>
          <p:cNvPr id="120" name="Picture 119"/>
          <p:cNvPicPr/>
          <p:nvPr/>
        </p:nvPicPr>
        <p:blipFill>
          <a:blip r:embed="rId6"/>
          <a:stretch/>
        </p:blipFill>
        <p:spPr>
          <a:xfrm>
            <a:off x="2499480" y="4389120"/>
            <a:ext cx="1981080" cy="1380600"/>
          </a:xfrm>
          <a:prstGeom prst="rect">
            <a:avLst/>
          </a:prstGeom>
          <a:ln>
            <a:noFill/>
          </a:ln>
        </p:spPr>
      </p:pic>
      <p:pic>
        <p:nvPicPr>
          <p:cNvPr id="121" name="Picture 120"/>
          <p:cNvPicPr/>
          <p:nvPr/>
        </p:nvPicPr>
        <p:blipFill>
          <a:blip r:embed="rId7"/>
          <a:stretch/>
        </p:blipFill>
        <p:spPr>
          <a:xfrm>
            <a:off x="914400" y="3474720"/>
            <a:ext cx="2209680" cy="1228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209006" y="686160"/>
            <a:ext cx="9071640" cy="1117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8800" b="0" strike="noStrike" spc="-1" dirty="0">
                <a:solidFill>
                  <a:srgbClr val="2C185B"/>
                </a:solidFill>
                <a:latin typeface="CAVENDIC"/>
              </a:rPr>
              <a:t>History</a:t>
            </a:r>
          </a:p>
        </p:txBody>
      </p:sp>
      <p:sp>
        <p:nvSpPr>
          <p:cNvPr id="123" name="TextShape 2"/>
          <p:cNvSpPr txBox="1"/>
          <p:nvPr/>
        </p:nvSpPr>
        <p:spPr>
          <a:xfrm>
            <a:off x="731520" y="1645920"/>
            <a:ext cx="8778240" cy="3200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SzPct val="100000"/>
              <a:buBlip>
                <a:blip r:embed="rId3"/>
              </a:buBlip>
            </a:pPr>
            <a:r>
              <a:rPr lang="en-US" sz="3200" b="0" strike="noStrike" spc="-1">
                <a:solidFill>
                  <a:srgbClr val="1C341C"/>
                </a:solidFill>
                <a:latin typeface="Poppins Light"/>
              </a:rPr>
              <a:t>Intentional Preservation</a:t>
            </a:r>
          </a:p>
          <a:p>
            <a:pPr marL="432000" indent="-324000">
              <a:spcBef>
                <a:spcPts val="1417"/>
              </a:spcBef>
              <a:buSzPct val="100000"/>
              <a:buBlip>
                <a:blip r:embed="rId3"/>
              </a:buBlip>
            </a:pPr>
            <a:r>
              <a:rPr lang="en-US" sz="3200" b="0" strike="noStrike" spc="-1">
                <a:solidFill>
                  <a:srgbClr val="1C341C"/>
                </a:solidFill>
                <a:latin typeface="Poppins Light"/>
              </a:rPr>
              <a:t>Sustainability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1C341C"/>
                </a:solidFill>
                <a:latin typeface="Poppins Light"/>
              </a:rPr>
              <a:t>Community Garden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1C341C"/>
                </a:solidFill>
                <a:latin typeface="Poppins Light"/>
              </a:rPr>
              <a:t>Hop Yard, Orchard</a:t>
            </a:r>
          </a:p>
          <a:p>
            <a:pPr marL="432000" indent="-324000">
              <a:spcBef>
                <a:spcPts val="1417"/>
              </a:spcBef>
              <a:buSzPct val="100000"/>
              <a:buBlip>
                <a:blip r:embed="rId3"/>
              </a:buBlip>
            </a:pPr>
            <a:r>
              <a:rPr lang="en-US" sz="3200" b="0" strike="noStrike" spc="-1">
                <a:solidFill>
                  <a:srgbClr val="1C341C"/>
                </a:solidFill>
                <a:latin typeface="Poppins Light"/>
              </a:rPr>
              <a:t>Cultivating Community</a:t>
            </a:r>
          </a:p>
        </p:txBody>
      </p:sp>
      <p:sp>
        <p:nvSpPr>
          <p:cNvPr id="124" name="TextShape 3"/>
          <p:cNvSpPr txBox="1"/>
          <p:nvPr/>
        </p:nvSpPr>
        <p:spPr>
          <a:xfrm>
            <a:off x="4253760" y="1632960"/>
            <a:ext cx="8611200" cy="2961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SzPct val="100000"/>
              <a:buBlip>
                <a:blip r:embed="rId3"/>
              </a:buBlip>
            </a:pPr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  <a:p>
            <a:pPr marL="432000" indent="-324000">
              <a:spcBef>
                <a:spcPts val="1417"/>
              </a:spcBef>
              <a:buSzPct val="100000"/>
              <a:buBlip>
                <a:blip r:embed="rId3"/>
              </a:buBlip>
            </a:pPr>
            <a:endParaRPr lang="en-US" sz="3200" b="0" strike="noStrike" spc="-1">
              <a:solidFill>
                <a:srgbClr val="1C341C"/>
              </a:solidFill>
              <a:latin typeface="Poppins Light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1C341C"/>
                </a:solidFill>
                <a:latin typeface="Poppins Light"/>
              </a:rPr>
              <a:t>Organic Farm and Meadows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1C341C"/>
                </a:solidFill>
                <a:latin typeface="Poppins Light"/>
              </a:rPr>
              <a:t>Animal Education</a:t>
            </a:r>
          </a:p>
          <a:p>
            <a:pPr marL="432000" indent="-324000">
              <a:spcBef>
                <a:spcPts val="1417"/>
              </a:spcBef>
              <a:buSzPct val="100000"/>
              <a:buBlip>
                <a:blip r:embed="rId3"/>
              </a:buBlip>
            </a:pPr>
            <a:endParaRPr lang="en-US" sz="2000" b="0" strike="noStrike" spc="-1">
              <a:solidFill>
                <a:srgbClr val="1C341C"/>
              </a:solidFill>
              <a:latin typeface="Poppins Light"/>
            </a:endParaRPr>
          </a:p>
        </p:txBody>
      </p:sp>
      <p:pic>
        <p:nvPicPr>
          <p:cNvPr id="125" name="Picture 124"/>
          <p:cNvPicPr/>
          <p:nvPr/>
        </p:nvPicPr>
        <p:blipFill>
          <a:blip r:embed="rId4"/>
          <a:stretch/>
        </p:blipFill>
        <p:spPr>
          <a:xfrm>
            <a:off x="7040880" y="822960"/>
            <a:ext cx="2809800" cy="2066760"/>
          </a:xfrm>
          <a:prstGeom prst="rect">
            <a:avLst/>
          </a:prstGeom>
          <a:ln>
            <a:noFill/>
          </a:ln>
        </p:spPr>
      </p:pic>
      <p:pic>
        <p:nvPicPr>
          <p:cNvPr id="126" name="Picture 125"/>
          <p:cNvPicPr/>
          <p:nvPr/>
        </p:nvPicPr>
        <p:blipFill>
          <a:blip r:embed="rId5"/>
          <a:stretch/>
        </p:blipFill>
        <p:spPr>
          <a:xfrm>
            <a:off x="6237360" y="4114800"/>
            <a:ext cx="1443600" cy="1474200"/>
          </a:xfrm>
          <a:prstGeom prst="rect">
            <a:avLst/>
          </a:prstGeom>
          <a:ln>
            <a:noFill/>
          </a:ln>
        </p:spPr>
      </p:pic>
      <p:pic>
        <p:nvPicPr>
          <p:cNvPr id="127" name="Picture 126"/>
          <p:cNvPicPr/>
          <p:nvPr/>
        </p:nvPicPr>
        <p:blipFill>
          <a:blip r:embed="rId6"/>
          <a:stretch/>
        </p:blipFill>
        <p:spPr>
          <a:xfrm>
            <a:off x="8046720" y="3566160"/>
            <a:ext cx="1554480" cy="111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731520" y="650160"/>
            <a:ext cx="9071640" cy="1117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8800" b="0" strike="noStrike" spc="-1">
                <a:solidFill>
                  <a:srgbClr val="2C185B"/>
                </a:solidFill>
                <a:latin typeface="CAVENDIC"/>
              </a:rPr>
              <a:t>Dining</a:t>
            </a:r>
          </a:p>
        </p:txBody>
      </p:sp>
      <p:sp>
        <p:nvSpPr>
          <p:cNvPr id="129" name="TextShape 2"/>
          <p:cNvSpPr txBox="1"/>
          <p:nvPr/>
        </p:nvSpPr>
        <p:spPr>
          <a:xfrm>
            <a:off x="712440" y="164592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SzPct val="100000"/>
              <a:buBlip>
                <a:blip r:embed="rId3"/>
              </a:buBlip>
            </a:pPr>
            <a:r>
              <a:rPr lang="en-US" sz="3200" b="0" strike="noStrike" spc="-1" dirty="0">
                <a:solidFill>
                  <a:srgbClr val="1C341C"/>
                </a:solidFill>
                <a:latin typeface="Poppins Light"/>
              </a:rPr>
              <a:t>Common Cup</a:t>
            </a:r>
          </a:p>
          <a:p>
            <a:pPr marL="432000" indent="-324000">
              <a:spcBef>
                <a:spcPts val="1417"/>
              </a:spcBef>
              <a:buSzPct val="100000"/>
              <a:buBlip>
                <a:blip r:embed="rId3"/>
              </a:buBlip>
            </a:pPr>
            <a:r>
              <a:rPr lang="en-US" sz="3200" b="0" strike="noStrike" spc="-1" dirty="0">
                <a:solidFill>
                  <a:srgbClr val="1C341C"/>
                </a:solidFill>
                <a:latin typeface="Poppins Light"/>
              </a:rPr>
              <a:t>Bread, Board and Bottle</a:t>
            </a:r>
          </a:p>
          <a:p>
            <a:pPr marL="432000" indent="-324000">
              <a:spcBef>
                <a:spcPts val="1417"/>
              </a:spcBef>
              <a:buSzPct val="100000"/>
              <a:buBlip>
                <a:blip r:embed="rId3"/>
              </a:buBlip>
            </a:pPr>
            <a:r>
              <a:rPr lang="en-US" sz="3200" b="0" strike="noStrike" spc="-1" dirty="0">
                <a:solidFill>
                  <a:srgbClr val="1C341C"/>
                </a:solidFill>
                <a:latin typeface="Poppins Light"/>
              </a:rPr>
              <a:t>Locals</a:t>
            </a:r>
          </a:p>
          <a:p>
            <a:pPr marL="432000" indent="-324000">
              <a:spcBef>
                <a:spcPts val="1417"/>
              </a:spcBef>
              <a:buSzPct val="100000"/>
              <a:buBlip>
                <a:blip r:embed="rId3"/>
              </a:buBlip>
            </a:pPr>
            <a:r>
              <a:rPr lang="en-US" sz="3200" b="0" strike="noStrike" spc="-1" dirty="0">
                <a:solidFill>
                  <a:srgbClr val="1C341C"/>
                </a:solidFill>
                <a:latin typeface="Poppins Light"/>
              </a:rPr>
              <a:t>Paired Fare</a:t>
            </a:r>
          </a:p>
        </p:txBody>
      </p:sp>
      <p:pic>
        <p:nvPicPr>
          <p:cNvPr id="130" name="Picture 129"/>
          <p:cNvPicPr/>
          <p:nvPr/>
        </p:nvPicPr>
        <p:blipFill>
          <a:blip r:embed="rId4"/>
          <a:stretch/>
        </p:blipFill>
        <p:spPr>
          <a:xfrm>
            <a:off x="4480560" y="3109320"/>
            <a:ext cx="1714320" cy="2285640"/>
          </a:xfrm>
          <a:prstGeom prst="rect">
            <a:avLst/>
          </a:prstGeom>
          <a:ln>
            <a:noFill/>
          </a:ln>
        </p:spPr>
      </p:pic>
      <p:pic>
        <p:nvPicPr>
          <p:cNvPr id="131" name="Picture 130"/>
          <p:cNvPicPr/>
          <p:nvPr/>
        </p:nvPicPr>
        <p:blipFill>
          <a:blip r:embed="rId5"/>
          <a:stretch/>
        </p:blipFill>
        <p:spPr>
          <a:xfrm>
            <a:off x="6332400" y="2011680"/>
            <a:ext cx="1714320" cy="2285640"/>
          </a:xfrm>
          <a:prstGeom prst="rect">
            <a:avLst/>
          </a:prstGeom>
          <a:ln>
            <a:noFill/>
          </a:ln>
        </p:spPr>
      </p:pic>
      <p:pic>
        <p:nvPicPr>
          <p:cNvPr id="132" name="Picture 131"/>
          <p:cNvPicPr/>
          <p:nvPr/>
        </p:nvPicPr>
        <p:blipFill>
          <a:blip r:embed="rId6"/>
          <a:stretch/>
        </p:blipFill>
        <p:spPr>
          <a:xfrm>
            <a:off x="8184240" y="884160"/>
            <a:ext cx="1599840" cy="2133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32"/>
          <p:cNvPicPr/>
          <p:nvPr/>
        </p:nvPicPr>
        <p:blipFill>
          <a:blip r:embed="rId3"/>
          <a:stretch/>
        </p:blipFill>
        <p:spPr>
          <a:xfrm rot="5400000">
            <a:off x="5717520" y="1717920"/>
            <a:ext cx="3379320" cy="2561400"/>
          </a:xfrm>
          <a:prstGeom prst="rect">
            <a:avLst/>
          </a:prstGeom>
          <a:ln>
            <a:noFill/>
          </a:ln>
        </p:spPr>
      </p:pic>
      <p:sp>
        <p:nvSpPr>
          <p:cNvPr id="134" name="TextShape 1"/>
          <p:cNvSpPr txBox="1"/>
          <p:nvPr/>
        </p:nvSpPr>
        <p:spPr>
          <a:xfrm>
            <a:off x="83520" y="650160"/>
            <a:ext cx="9071640" cy="1117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8800" b="0" strike="noStrike" spc="-1">
                <a:solidFill>
                  <a:srgbClr val="2C185B"/>
                </a:solidFill>
                <a:latin typeface="CAVENDIC"/>
              </a:rPr>
              <a:t>Dining</a:t>
            </a:r>
          </a:p>
        </p:txBody>
      </p:sp>
      <p:sp>
        <p:nvSpPr>
          <p:cNvPr id="135" name="TextShape 2"/>
          <p:cNvSpPr txBox="1"/>
          <p:nvPr/>
        </p:nvSpPr>
        <p:spPr>
          <a:xfrm>
            <a:off x="712440" y="164592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SzPct val="100000"/>
              <a:buBlip>
                <a:blip r:embed="rId4"/>
              </a:buBlip>
            </a:pPr>
            <a:r>
              <a:rPr lang="en-US" sz="3200" b="0" strike="noStrike" spc="-1">
                <a:solidFill>
                  <a:srgbClr val="1C341C"/>
                </a:solidFill>
                <a:latin typeface="Poppins Light"/>
              </a:rPr>
              <a:t>Local Relic Farmhouse</a:t>
            </a:r>
          </a:p>
          <a:p>
            <a:pPr marL="432000" indent="-324000">
              <a:spcBef>
                <a:spcPts val="1417"/>
              </a:spcBef>
              <a:buSzPct val="100000"/>
              <a:buBlip>
                <a:blip r:embed="rId4"/>
              </a:buBlip>
            </a:pPr>
            <a:r>
              <a:rPr lang="en-US" sz="3200" b="0" strike="noStrike" spc="-1">
                <a:solidFill>
                  <a:srgbClr val="1C341C"/>
                </a:solidFill>
                <a:latin typeface="Poppins Light"/>
              </a:rPr>
              <a:t>Cellermaster Wines</a:t>
            </a:r>
          </a:p>
          <a:p>
            <a:pPr marL="432000" indent="-324000">
              <a:spcBef>
                <a:spcPts val="1417"/>
              </a:spcBef>
              <a:buSzPct val="100000"/>
              <a:buBlip>
                <a:blip r:embed="rId4"/>
              </a:buBlip>
            </a:pPr>
            <a:r>
              <a:rPr lang="en-US" sz="3200" b="0" strike="noStrike" spc="-1">
                <a:solidFill>
                  <a:srgbClr val="1C341C"/>
                </a:solidFill>
                <a:latin typeface="Poppins Light"/>
              </a:rPr>
              <a:t>Shake/Stir</a:t>
            </a:r>
          </a:p>
        </p:txBody>
      </p:sp>
      <p:pic>
        <p:nvPicPr>
          <p:cNvPr id="136" name="Picture 135"/>
          <p:cNvPicPr/>
          <p:nvPr/>
        </p:nvPicPr>
        <p:blipFill>
          <a:blip r:embed="rId5"/>
          <a:stretch/>
        </p:blipFill>
        <p:spPr>
          <a:xfrm>
            <a:off x="4389120" y="3073680"/>
            <a:ext cx="1909800" cy="2412720"/>
          </a:xfrm>
          <a:prstGeom prst="rect">
            <a:avLst/>
          </a:prstGeom>
          <a:ln>
            <a:noFill/>
          </a:ln>
        </p:spPr>
      </p:pic>
      <p:pic>
        <p:nvPicPr>
          <p:cNvPr id="137" name="Picture 136"/>
          <p:cNvPicPr/>
          <p:nvPr/>
        </p:nvPicPr>
        <p:blipFill>
          <a:blip r:embed="rId6"/>
          <a:stretch/>
        </p:blipFill>
        <p:spPr>
          <a:xfrm>
            <a:off x="7498080" y="1188720"/>
            <a:ext cx="2194920" cy="1645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209006" y="686160"/>
            <a:ext cx="9071640" cy="1117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8800" spc="-1" dirty="0">
                <a:solidFill>
                  <a:srgbClr val="2C185B"/>
                </a:solidFill>
                <a:latin typeface="CAVENDIC"/>
              </a:rPr>
              <a:t>Events</a:t>
            </a:r>
            <a:endParaRPr lang="en-US" sz="8800" b="0" strike="noStrike" spc="-1" dirty="0">
              <a:solidFill>
                <a:srgbClr val="2C185B"/>
              </a:solidFill>
              <a:latin typeface="CAVENDIC"/>
            </a:endParaRPr>
          </a:p>
        </p:txBody>
      </p:sp>
      <p:sp>
        <p:nvSpPr>
          <p:cNvPr id="123" name="TextShape 2"/>
          <p:cNvSpPr txBox="1"/>
          <p:nvPr/>
        </p:nvSpPr>
        <p:spPr>
          <a:xfrm>
            <a:off x="731520" y="1645920"/>
            <a:ext cx="4403816" cy="3200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SzPct val="100000"/>
              <a:buBlip>
                <a:blip r:embed="rId3"/>
              </a:buBlip>
            </a:pPr>
            <a:r>
              <a:rPr lang="en-US" sz="3200" b="0" strike="noStrike" spc="-1" dirty="0">
                <a:solidFill>
                  <a:srgbClr val="1C341C"/>
                </a:solidFill>
                <a:latin typeface="Poppins Light"/>
              </a:rPr>
              <a:t>Community Events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 dirty="0">
                <a:solidFill>
                  <a:srgbClr val="1C341C"/>
                </a:solidFill>
                <a:latin typeface="Poppins Light"/>
              </a:rPr>
              <a:t>Live Music / Theater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 dirty="0">
                <a:solidFill>
                  <a:srgbClr val="1C341C"/>
                </a:solidFill>
                <a:latin typeface="Poppins Light"/>
              </a:rPr>
              <a:t>Farmer’s Markets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spc="-1" dirty="0">
                <a:solidFill>
                  <a:srgbClr val="1C341C"/>
                </a:solidFill>
                <a:latin typeface="Poppins Light"/>
              </a:rPr>
              <a:t>Themed Festivals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 dirty="0">
                <a:solidFill>
                  <a:srgbClr val="1C341C"/>
                </a:solidFill>
                <a:latin typeface="Poppins Light"/>
              </a:rPr>
              <a:t>Holiday Events</a:t>
            </a:r>
          </a:p>
        </p:txBody>
      </p:sp>
      <p:sp>
        <p:nvSpPr>
          <p:cNvPr id="8" name="TextShape 2">
            <a:extLst>
              <a:ext uri="{FF2B5EF4-FFF2-40B4-BE49-F238E27FC236}">
                <a16:creationId xmlns:a16="http://schemas.microsoft.com/office/drawing/2014/main" id="{89DECD17-58E6-A31F-051E-999C1DB0D660}"/>
              </a:ext>
            </a:extLst>
          </p:cNvPr>
          <p:cNvSpPr txBox="1"/>
          <p:nvPr/>
        </p:nvSpPr>
        <p:spPr>
          <a:xfrm>
            <a:off x="5135335" y="1643198"/>
            <a:ext cx="4736283" cy="3200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SzPct val="100000"/>
              <a:buBlip>
                <a:blip r:embed="rId3"/>
              </a:buBlip>
            </a:pPr>
            <a:r>
              <a:rPr lang="en-US" sz="3200" spc="-1" dirty="0">
                <a:solidFill>
                  <a:srgbClr val="1C341C"/>
                </a:solidFill>
                <a:latin typeface="Poppins Light"/>
              </a:rPr>
              <a:t>Private</a:t>
            </a:r>
            <a:r>
              <a:rPr lang="en-US" sz="3200" b="0" strike="noStrike" spc="-1" dirty="0">
                <a:solidFill>
                  <a:srgbClr val="1C341C"/>
                </a:solidFill>
                <a:latin typeface="Poppins Light"/>
              </a:rPr>
              <a:t> Events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spc="-1" dirty="0">
                <a:solidFill>
                  <a:srgbClr val="1C341C"/>
                </a:solidFill>
                <a:latin typeface="Poppins Light"/>
              </a:rPr>
              <a:t>Weddings / Family Gatherings</a:t>
            </a:r>
            <a:endParaRPr lang="en-US" sz="2000" b="0" strike="noStrike" spc="-1" dirty="0">
              <a:solidFill>
                <a:srgbClr val="1C341C"/>
              </a:solidFill>
              <a:latin typeface="Poppins Light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spc="-1" dirty="0">
                <a:solidFill>
                  <a:srgbClr val="1C341C"/>
                </a:solidFill>
                <a:latin typeface="Poppins Light"/>
              </a:rPr>
              <a:t>Community Organizations</a:t>
            </a:r>
            <a:endParaRPr lang="en-US" sz="2000" b="0" strike="noStrike" spc="-1" dirty="0">
              <a:solidFill>
                <a:srgbClr val="1C341C"/>
              </a:solidFill>
              <a:latin typeface="Poppins Light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spc="-1" dirty="0">
                <a:solidFill>
                  <a:srgbClr val="1C341C"/>
                </a:solidFill>
                <a:latin typeface="Poppins Light"/>
              </a:rPr>
              <a:t>Corporate Retreats</a:t>
            </a:r>
            <a:endParaRPr lang="en-US" sz="2000" b="0" strike="noStrike" spc="-1" dirty="0">
              <a:solidFill>
                <a:srgbClr val="1C341C"/>
              </a:solidFill>
              <a:latin typeface="Poppins Light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spc="-1" dirty="0">
                <a:solidFill>
                  <a:srgbClr val="1C341C"/>
                </a:solidFill>
                <a:latin typeface="Poppins Light"/>
              </a:rPr>
              <a:t>Social Gatherings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endParaRPr lang="en-US" sz="2000" b="0" strike="noStrike" spc="-1" dirty="0">
              <a:solidFill>
                <a:srgbClr val="1C341C"/>
              </a:solidFill>
              <a:latin typeface="Poppins Light"/>
            </a:endParaRPr>
          </a:p>
        </p:txBody>
      </p:sp>
      <p:pic>
        <p:nvPicPr>
          <p:cNvPr id="3" name="Picture 2" descr="A group of people sitting at a table with drinks&#10;&#10;Description automatically generated with medium confidence">
            <a:extLst>
              <a:ext uri="{FF2B5EF4-FFF2-40B4-BE49-F238E27FC236}">
                <a16:creationId xmlns:a16="http://schemas.microsoft.com/office/drawing/2014/main" id="{B608978C-C9C3-F718-AC54-AE4D7B98D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781" y="4033155"/>
            <a:ext cx="3065294" cy="2043529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D61C17B-F269-7C5B-3108-A2E5344050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312" y="4033156"/>
            <a:ext cx="2724706" cy="204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65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731520" y="2058120"/>
            <a:ext cx="9071640" cy="1829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14400" b="0" strike="noStrike" spc="-1">
                <a:solidFill>
                  <a:srgbClr val="2C185B"/>
                </a:solidFill>
                <a:latin typeface="CAVENDIC"/>
              </a:rPr>
              <a:t>Who we are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1218</TotalTime>
  <Words>170</Words>
  <Application>Microsoft Office PowerPoint</Application>
  <PresentationFormat>Custom</PresentationFormat>
  <Paragraphs>76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Poppins Light</vt:lpstr>
      <vt:lpstr>Calibri</vt:lpstr>
      <vt:lpstr>Symbol</vt:lpstr>
      <vt:lpstr>Times New Roman</vt:lpstr>
      <vt:lpstr>CAVENDIC</vt:lpstr>
      <vt:lpstr>Holligate Signature Demo</vt:lpstr>
      <vt:lpstr>Arial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dc:description/>
  <cp:lastModifiedBy>Melissa Howard</cp:lastModifiedBy>
  <cp:revision>19</cp:revision>
  <cp:lastPrinted>2022-06-29T05:33:41Z</cp:lastPrinted>
  <dcterms:created xsi:type="dcterms:W3CDTF">2022-06-28T13:13:17Z</dcterms:created>
  <dcterms:modified xsi:type="dcterms:W3CDTF">2022-06-29T16:33:04Z</dcterms:modified>
  <dc:language>en-US</dc:language>
</cp:coreProperties>
</file>